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3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20"/>
  </p:normalViewPr>
  <p:slideViewPr>
    <p:cSldViewPr snapToGrid="0" snapToObjects="1">
      <p:cViewPr varScale="1">
        <p:scale>
          <a:sx n="105" d="100"/>
          <a:sy n="105" d="100"/>
        </p:scale>
        <p:origin x="13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DC52F-F74B-FC48-91E4-4C846B8E9A3E}" type="datetimeFigureOut">
              <a:rPr lang="en-US" smtClean="0"/>
              <a:t>8/15/19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41494-E235-774D-A774-8A4B2DBA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849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A2B961D6-DC36-EB46-BB2F-95602C8F6B2D}" type="datetimeFigureOut">
              <a:rPr lang="en-US" smtClean="0"/>
              <a:t>8/15/19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316A4DBE-A11F-6E4F-B398-118801536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506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961D6-DC36-EB46-BB2F-95602C8F6B2D}" type="datetimeFigureOut">
              <a:rPr lang="en-US" smtClean="0"/>
              <a:t>8/15/19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4DBE-A11F-6E4F-B398-118801536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829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961D6-DC36-EB46-BB2F-95602C8F6B2D}" type="datetimeFigureOut">
              <a:rPr lang="en-US" smtClean="0"/>
              <a:t>8/15/19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4DBE-A11F-6E4F-B398-118801536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64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961D6-DC36-EB46-BB2F-95602C8F6B2D}" type="datetimeFigureOut">
              <a:rPr lang="en-US" smtClean="0"/>
              <a:t>8/15/19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4DBE-A11F-6E4F-B398-1188015366BC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3537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961D6-DC36-EB46-BB2F-95602C8F6B2D}" type="datetimeFigureOut">
              <a:rPr lang="en-US" smtClean="0"/>
              <a:t>8/15/19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4DBE-A11F-6E4F-B398-118801536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876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961D6-DC36-EB46-BB2F-95602C8F6B2D}" type="datetimeFigureOut">
              <a:rPr lang="en-US" smtClean="0"/>
              <a:t>8/15/19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4DBE-A11F-6E4F-B398-118801536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5792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961D6-DC36-EB46-BB2F-95602C8F6B2D}" type="datetimeFigureOut">
              <a:rPr lang="en-US" smtClean="0"/>
              <a:t>8/15/19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4DBE-A11F-6E4F-B398-118801536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628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961D6-DC36-EB46-BB2F-95602C8F6B2D}" type="datetimeFigureOut">
              <a:rPr lang="en-US" smtClean="0"/>
              <a:t>8/15/19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4DBE-A11F-6E4F-B398-118801536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6191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961D6-DC36-EB46-BB2F-95602C8F6B2D}" type="datetimeFigureOut">
              <a:rPr lang="en-US" smtClean="0"/>
              <a:t>8/15/19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4DBE-A11F-6E4F-B398-118801536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598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961D6-DC36-EB46-BB2F-95602C8F6B2D}" type="datetimeFigureOut">
              <a:rPr lang="en-US" smtClean="0"/>
              <a:t>8/15/19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4DBE-A11F-6E4F-B398-118801536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044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961D6-DC36-EB46-BB2F-95602C8F6B2D}" type="datetimeFigureOut">
              <a:rPr lang="en-US" smtClean="0"/>
              <a:t>8/15/19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4DBE-A11F-6E4F-B398-118801536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682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961D6-DC36-EB46-BB2F-95602C8F6B2D}" type="datetimeFigureOut">
              <a:rPr lang="en-US" smtClean="0"/>
              <a:t>8/15/19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4DBE-A11F-6E4F-B398-118801536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89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961D6-DC36-EB46-BB2F-95602C8F6B2D}" type="datetimeFigureOut">
              <a:rPr lang="en-US" smtClean="0"/>
              <a:t>8/15/19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4DBE-A11F-6E4F-B398-118801536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664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961D6-DC36-EB46-BB2F-95602C8F6B2D}" type="datetimeFigureOut">
              <a:rPr lang="en-US" smtClean="0"/>
              <a:t>8/15/19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4DBE-A11F-6E4F-B398-118801536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833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961D6-DC36-EB46-BB2F-95602C8F6B2D}" type="datetimeFigureOut">
              <a:rPr lang="en-US" smtClean="0"/>
              <a:t>8/15/19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4DBE-A11F-6E4F-B398-118801536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424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961D6-DC36-EB46-BB2F-95602C8F6B2D}" type="datetimeFigureOut">
              <a:rPr lang="en-US" smtClean="0"/>
              <a:t>8/15/19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4DBE-A11F-6E4F-B398-118801536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403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961D6-DC36-EB46-BB2F-95602C8F6B2D}" type="datetimeFigureOut">
              <a:rPr lang="en-US" smtClean="0"/>
              <a:t>8/15/19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4DBE-A11F-6E4F-B398-118801536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359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961D6-DC36-EB46-BB2F-95602C8F6B2D}" type="datetimeFigureOut">
              <a:rPr lang="en-US" smtClean="0"/>
              <a:t>8/15/19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A4DBE-A11F-6E4F-B398-118801536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085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  <p:sldLayoutId id="2147483886" r:id="rId13"/>
    <p:sldLayoutId id="2147483887" r:id="rId14"/>
    <p:sldLayoutId id="2147483888" r:id="rId15"/>
    <p:sldLayoutId id="2147483889" r:id="rId16"/>
    <p:sldLayoutId id="214748389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12" Type="http://schemas.openxmlformats.org/officeDocument/2006/relationships/image" Target="../media/image13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11" Type="http://schemas.openxmlformats.org/officeDocument/2006/relationships/image" Target="../media/image12.emf"/><Relationship Id="rId5" Type="http://schemas.openxmlformats.org/officeDocument/2006/relationships/image" Target="../media/image6.jpeg"/><Relationship Id="rId10" Type="http://schemas.openxmlformats.org/officeDocument/2006/relationships/image" Target="../media/image11.JPG"/><Relationship Id="rId4" Type="http://schemas.openxmlformats.org/officeDocument/2006/relationships/image" Target="../media/image5.png"/><Relationship Id="rId9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65FBA1-738F-0941-A8B4-7AC70ACEC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6" y="1197440"/>
            <a:ext cx="2028190" cy="27797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C43688-179F-5B43-9923-F2B876E63A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80" y="2620656"/>
            <a:ext cx="2028190" cy="26298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01F839-C521-C34D-B30A-9D1489FE19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8048" y="1197440"/>
            <a:ext cx="2099261" cy="27797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501BA29-B6E3-DF43-81A0-8322EB5EC6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5716" y="4129271"/>
            <a:ext cx="1721593" cy="258281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B20CA75-DF3B-0640-A2B1-0B52447F7D31}"/>
              </a:ext>
            </a:extLst>
          </p:cNvPr>
          <p:cNvSpPr txBox="1"/>
          <p:nvPr/>
        </p:nvSpPr>
        <p:spPr>
          <a:xfrm>
            <a:off x="47626" y="674677"/>
            <a:ext cx="6576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halkboard" panose="03050602040202020205" pitchFamily="66" charset="77"/>
              </a:rPr>
              <a:t>First-rate (and inexpensive) Publications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DB0130-6665-A344-B276-10440F59A3AD}"/>
              </a:ext>
            </a:extLst>
          </p:cNvPr>
          <p:cNvSpPr txBox="1"/>
          <p:nvPr/>
        </p:nvSpPr>
        <p:spPr>
          <a:xfrm>
            <a:off x="312037" y="81322"/>
            <a:ext cx="9473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Chalkboard" panose="03050602040202020205" pitchFamily="66" charset="77"/>
              </a:rPr>
              <a:t>Mineralogical Society of America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E7EF635-9BE4-9C49-A23E-36A82485B5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72719" y="48297"/>
            <a:ext cx="826806" cy="80055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BC597E5-37AE-2243-877D-E9A6EB45C7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24491" y="86969"/>
            <a:ext cx="985695" cy="7575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DD25A1E-C267-4F41-B68B-F3E571EE552E}"/>
              </a:ext>
            </a:extLst>
          </p:cNvPr>
          <p:cNvSpPr txBox="1"/>
          <p:nvPr/>
        </p:nvSpPr>
        <p:spPr>
          <a:xfrm>
            <a:off x="4875285" y="1197440"/>
            <a:ext cx="5842053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  <a:latin typeface="Chalkboard" panose="03050602040202020205" pitchFamily="66" charset="77"/>
              </a:rPr>
              <a:t>Programs and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Chalkboard" panose="03050602040202020205" pitchFamily="66" charset="77"/>
              </a:rPr>
              <a:t>Publications: </a:t>
            </a:r>
            <a:r>
              <a:rPr lang="en-US" sz="2000" i="1" dirty="0">
                <a:solidFill>
                  <a:schemeClr val="bg1"/>
                </a:solidFill>
                <a:latin typeface="Chalkboard" panose="03050602040202020205" pitchFamily="66" charset="77"/>
              </a:rPr>
              <a:t>American Mineralogist, Elements</a:t>
            </a:r>
            <a:r>
              <a:rPr lang="en-US" sz="2000">
                <a:solidFill>
                  <a:schemeClr val="bg1"/>
                </a:solidFill>
                <a:latin typeface="Chalkboard" panose="03050602040202020205" pitchFamily="66" charset="77"/>
              </a:rPr>
              <a:t>, </a:t>
            </a:r>
            <a:r>
              <a:rPr lang="en-US" sz="2000" i="1">
                <a:solidFill>
                  <a:schemeClr val="bg1"/>
                </a:solidFill>
                <a:latin typeface="Chalkboard" panose="03050602040202020205" pitchFamily="66" charset="77"/>
              </a:rPr>
              <a:t>Reviews</a:t>
            </a:r>
            <a:r>
              <a:rPr lang="en-US" sz="2000">
                <a:solidFill>
                  <a:schemeClr val="bg1"/>
                </a:solidFill>
                <a:latin typeface="Chalkboard" panose="03050602040202020205" pitchFamily="66" charset="77"/>
              </a:rPr>
              <a:t>, </a:t>
            </a:r>
            <a:r>
              <a:rPr lang="en-US" sz="2000" dirty="0">
                <a:solidFill>
                  <a:schemeClr val="bg1"/>
                </a:solidFill>
                <a:latin typeface="Chalkboard" panose="03050602040202020205" pitchFamily="66" charset="77"/>
              </a:rPr>
              <a:t>and more.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Chalkboard" panose="03050602040202020205" pitchFamily="66" charset="77"/>
              </a:rPr>
              <a:t>Communications: </a:t>
            </a:r>
            <a:r>
              <a:rPr lang="en-US" sz="2000" dirty="0">
                <a:solidFill>
                  <a:schemeClr val="bg1"/>
                </a:solidFill>
                <a:latin typeface="Chalkboard" panose="03050602040202020205" pitchFamily="66" charset="77"/>
              </a:rPr>
              <a:t>MSA-Talk list-serv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Chalkboard" panose="03050602040202020205" pitchFamily="66" charset="77"/>
              </a:rPr>
              <a:t>Education: </a:t>
            </a:r>
            <a:r>
              <a:rPr lang="en-US" sz="2000" dirty="0">
                <a:solidFill>
                  <a:schemeClr val="bg1"/>
                </a:solidFill>
                <a:latin typeface="Chalkboard" panose="03050602040202020205" pitchFamily="66" charset="77"/>
              </a:rPr>
              <a:t>MSA Distinguished Lectureship Program, Mineralogy for Kids, Short courses, workshops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Chalkboard" panose="03050602040202020205" pitchFamily="66" charset="77"/>
              </a:rPr>
              <a:t>Awards: </a:t>
            </a:r>
            <a:r>
              <a:rPr lang="en-US" sz="2000" dirty="0">
                <a:solidFill>
                  <a:schemeClr val="bg1"/>
                </a:solidFill>
                <a:latin typeface="Chalkboard" panose="03050602040202020205" pitchFamily="66" charset="77"/>
              </a:rPr>
              <a:t>MSA Undergraduate Prize, Achievement awards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Chalkboard" panose="03050602040202020205" pitchFamily="66" charset="77"/>
              </a:rPr>
              <a:t>Grants: </a:t>
            </a:r>
            <a:r>
              <a:rPr lang="en-US" sz="2000" dirty="0">
                <a:solidFill>
                  <a:schemeClr val="bg1"/>
                </a:solidFill>
                <a:latin typeface="Chalkboard" panose="03050602040202020205" pitchFamily="66" charset="77"/>
              </a:rPr>
              <a:t>For research in crystallography, mineralogy and petrology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Chalkboard" panose="03050602040202020205" pitchFamily="66" charset="77"/>
              </a:rPr>
              <a:t>Discounts: </a:t>
            </a:r>
            <a:r>
              <a:rPr lang="en-US" sz="2000" dirty="0">
                <a:solidFill>
                  <a:schemeClr val="bg1"/>
                </a:solidFill>
                <a:latin typeface="Chalkboard" panose="03050602040202020205" pitchFamily="66" charset="77"/>
              </a:rPr>
              <a:t>On publications and registration at GSA, AGU and North American Goldschmidt</a:t>
            </a:r>
          </a:p>
          <a:p>
            <a:endParaRPr lang="en-US" dirty="0">
              <a:solidFill>
                <a:schemeClr val="bg1"/>
              </a:solidFill>
              <a:latin typeface="Chalkboard" panose="03050602040202020205" pitchFamily="66" charset="77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3530A67-729D-8B41-9299-FE31765B3D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83135" y="2634905"/>
            <a:ext cx="1080032" cy="99695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A4D640F-C668-084D-8DEF-F29208155C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83135" y="3702759"/>
            <a:ext cx="1080032" cy="105359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EF8240B-33A5-8F4C-8B12-2FF70EEE76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83135" y="5632049"/>
            <a:ext cx="1080032" cy="108003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96465E0-4FE0-0E4F-81EB-A0219840118E}"/>
              </a:ext>
            </a:extLst>
          </p:cNvPr>
          <p:cNvSpPr txBox="1"/>
          <p:nvPr/>
        </p:nvSpPr>
        <p:spPr>
          <a:xfrm>
            <a:off x="5695948" y="6133233"/>
            <a:ext cx="4090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Chalkboard" panose="03050602040202020205" pitchFamily="66" charset="77"/>
              </a:rPr>
              <a:t>www.minsocam.org</a:t>
            </a:r>
            <a:endParaRPr lang="en-US" sz="3600" dirty="0">
              <a:latin typeface="Chalkboard" panose="03050602040202020205" pitchFamily="66" charset="77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073A508-B3F5-594F-AA8A-44CDE37DC5C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983136" y="4785827"/>
            <a:ext cx="1080031" cy="83457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0338B43-556B-2343-8026-8A7BCDF6459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3294" y="4364403"/>
            <a:ext cx="1807773" cy="234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452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{AC5D1AB4-646D-4E49-88C5-9747A10F4D5E}tf10001122</Template>
  <TotalTime>1093</TotalTime>
  <Words>81</Words>
  <Application>Microsoft Macintosh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Chalkboard</vt:lpstr>
      <vt:lpstr>Tw Cen MT</vt:lpstr>
      <vt:lpstr>Circuit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Speer</dc:creator>
  <cp:lastModifiedBy>Ann Benbow</cp:lastModifiedBy>
  <cp:revision>13</cp:revision>
  <dcterms:created xsi:type="dcterms:W3CDTF">2019-08-13T17:02:29Z</dcterms:created>
  <dcterms:modified xsi:type="dcterms:W3CDTF">2019-08-16T13:19:13Z</dcterms:modified>
</cp:coreProperties>
</file>