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9"/>
  </p:normalViewPr>
  <p:slideViewPr>
    <p:cSldViewPr snapToGrid="0" snapToObjects="1">
      <p:cViewPr varScale="1">
        <p:scale>
          <a:sx n="129" d="100"/>
          <a:sy n="129" d="100"/>
        </p:scale>
        <p:origin x="216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418D-4AF9-044E-9A04-107FACAA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CBE01-93BF-B045-BF06-FFE57798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9390-C42A-6E47-88DA-46120379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FDF-C7E4-524D-A093-217F67CA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9F02-B0FF-5E40-8B67-C363FE8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048E-168D-CF46-BFCD-37A4A2B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5EFB-C3DE-8F43-94A0-323720D1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BD65-C637-FC4C-B989-E7E92242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CDC9-76EE-4C40-AF25-F1EA7DB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2A13-8A66-C340-8716-61397B48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323C-1FC0-ED4E-A703-30027F52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D6793-08FE-F74D-8F80-EAB7C116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7CE6-C924-194B-9116-4FE65494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8BC8-6ED1-6F4E-B138-1E469C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FAB7-910C-1C47-BF82-9B3AF98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ABDD-6C56-1E46-BE35-ECBDE83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E369-D4D3-F54D-ADD4-D4C4EE01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2A73-8CB9-494C-B9E2-B5419FFC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C43C-9247-2141-AFA9-EE69177E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5439-3F4B-D047-9B29-585455D1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CF11-C8DE-5A42-A371-92C867C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C4DC1-EAB7-5743-B4A6-883E7187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6903-4FE4-1C46-B96E-68F684A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90C1-B017-2C4F-8327-A26DCE4D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E7306-810C-DB40-B2D1-03E4D9BD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6612-9F9C-8548-BFB6-ADDC7C34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ABD7-F549-2A4B-9C6C-FAB1913AB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82F1-B010-AE49-B3C5-6110116F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795B-CB2F-5849-B7FA-720019A1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35A0-250F-6946-B8BF-3F0A23EE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080B-1135-5340-BD1B-8A808E3D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805-B144-974E-8440-1BBDD6F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1D66-F633-0D46-AC51-4D9F2D60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2649-D073-5A4E-8740-157C3440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27B7D-C5EA-D641-AE06-90D7B2627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934B-A45A-DF4B-ABF3-D38EF4824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DCEB-37A1-4E4F-8AF3-C77EB11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ABBC5-6730-7548-9039-4C14248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F6C9-3282-1545-8348-C25F9FC1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F0C4-1BD3-4B4E-B478-A99D4E62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59401-0F49-C245-A66F-EAE42D5A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FBEDC-666E-664C-AF6F-0ED5C01E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0CA16-AF73-434E-8853-FB46E3B0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DF89A-49CD-AD43-90A0-73E81A3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01233-8BBB-B34F-A45F-75C0A684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5C23-F2A6-E54F-8115-12D7D4D2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C4C-881E-0948-B65C-9E3D321C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257F-CAF5-A942-B62D-6DC3A138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70C96-8D83-4A4D-A972-C18B80D6A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0046-2E16-B842-AD85-BD0DBB87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5794-A6CB-BF4D-A530-CB13D45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9899-B09C-2E4B-A885-1DB7E69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FBB1-9821-6344-AA2D-F42BBFBC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7391D-4A77-7D4A-BFFD-AA00607AB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0413-6DA4-4747-8E2B-F258C43E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1022-630A-0E48-9539-3B86D758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33DD-19ED-7A4A-BA14-BCA00A5C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A437-27AF-BD40-A59E-29A92098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8D526-4AB3-E345-A163-1A049D4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FAC3-E2BF-4D4A-82BF-68EF9D9C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9FF1-B4FA-6447-B17A-F0ACA219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BBBE-5667-0F44-87D2-085AB3315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D006-A2A1-714F-BB73-CF226A59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6FD43-DAC6-AA42-A262-A929B1C7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975" b="13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Alex Speer</dc:creator>
  <cp:lastModifiedBy>J Alex Speer</cp:lastModifiedBy>
  <cp:revision>3</cp:revision>
  <dcterms:created xsi:type="dcterms:W3CDTF">2019-01-22T19:59:15Z</dcterms:created>
  <dcterms:modified xsi:type="dcterms:W3CDTF">2019-01-22T20:01:51Z</dcterms:modified>
</cp:coreProperties>
</file>