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49"/>
  </p:normalViewPr>
  <p:slideViewPr>
    <p:cSldViewPr snapToGrid="0" snapToObjects="1">
      <p:cViewPr varScale="1">
        <p:scale>
          <a:sx n="129" d="100"/>
          <a:sy n="129" d="100"/>
        </p:scale>
        <p:origin x="216" y="1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7418D-4AF9-044E-9A04-107FACAA4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BCBE01-93BF-B045-BF06-FFE57798C7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A9390-C42A-6E47-88DA-461203792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0B9E-13FE-AF46-B808-2523E2B8A8C4}" type="datetimeFigureOut">
              <a:rPr lang="en-US" smtClean="0"/>
              <a:t>1/22/19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AEFDF-C7E4-524D-A093-217F67CAA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319F02-B0FF-5E40-8B67-C363FE85A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C169F-74A8-A841-96C1-C0D9564ED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2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A048E-168D-CF46-BFCD-37A4A2BB5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7E5EFB-C3DE-8F43-94A0-323720D1F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33BD65-C637-FC4C-B989-E7E922425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0B9E-13FE-AF46-B808-2523E2B8A8C4}" type="datetimeFigureOut">
              <a:rPr lang="en-US" smtClean="0"/>
              <a:t>1/22/19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E2CDC9-76EE-4C40-AF25-F1EA7DBB1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12A13-8A66-C340-8716-61397B486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C169F-74A8-A841-96C1-C0D9564ED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37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B0323C-1FC0-ED4E-A703-30027F5216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AD6793-08FE-F74D-8F80-EAB7C116AA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C97CE6-C924-194B-9116-4FE65494C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0B9E-13FE-AF46-B808-2523E2B8A8C4}" type="datetimeFigureOut">
              <a:rPr lang="en-US" smtClean="0"/>
              <a:t>1/22/19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68BC8-6ED1-6F4E-B138-1E469C5C9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82FAB7-910C-1C47-BF82-9B3AF9895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C169F-74A8-A841-96C1-C0D9564ED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71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CABDD-6C56-1E46-BE35-ECBDE8360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DE369-D4D3-F54D-ADD4-D4C4EE010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482A73-8CB9-494C-B9E2-B5419FFC0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0B9E-13FE-AF46-B808-2523E2B8A8C4}" type="datetimeFigureOut">
              <a:rPr lang="en-US" smtClean="0"/>
              <a:t>1/22/19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7C43C-9247-2141-AFA9-EE69177E1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85439-3F4B-D047-9B29-585455D1A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C169F-74A8-A841-96C1-C0D9564ED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3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ACF11-C8DE-5A42-A371-92C867C20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5C4DC1-EAB7-5743-B4A6-883E71879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C6903-4FE4-1C46-B96E-68F684A35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0B9E-13FE-AF46-B808-2523E2B8A8C4}" type="datetimeFigureOut">
              <a:rPr lang="en-US" smtClean="0"/>
              <a:t>1/22/19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5390C1-B017-2C4F-8327-A26DCE4D7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E7306-810C-DB40-B2D1-03E4D9BD5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C169F-74A8-A841-96C1-C0D9564ED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694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86612-9F9C-8548-BFB6-ADDC7C341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FABD7-F549-2A4B-9C6C-FAB1913ABB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A982F1-B010-AE49-B3C5-6110116F1D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73795B-CB2F-5849-B7FA-720019A15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0B9E-13FE-AF46-B808-2523E2B8A8C4}" type="datetimeFigureOut">
              <a:rPr lang="en-US" smtClean="0"/>
              <a:t>1/22/19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CF35A0-250F-6946-B8BF-3F0A23EE2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B7080B-1135-5340-BD1B-8A808E3DF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C169F-74A8-A841-96C1-C0D9564ED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320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2D805-B144-974E-8440-1BBDD6F6B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851D66-F633-0D46-AC51-4D9F2D603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702649-D073-5A4E-8740-157C344025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027B7D-C5EA-D641-AE06-90D7B26278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3C934B-A45A-DF4B-ABF3-D38EF48248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9FDCEB-37A1-4E4F-8AF3-C77EB11D1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0B9E-13FE-AF46-B808-2523E2B8A8C4}" type="datetimeFigureOut">
              <a:rPr lang="en-US" smtClean="0"/>
              <a:t>1/22/19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4ABBC5-6730-7548-9039-4C14248C0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19F6C9-3282-1545-8348-C25F9FC1C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C169F-74A8-A841-96C1-C0D9564ED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910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FF0C4-1BD3-4B4E-B478-A99D4E627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E59401-0F49-C245-A66F-EAE42D5A6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0B9E-13FE-AF46-B808-2523E2B8A8C4}" type="datetimeFigureOut">
              <a:rPr lang="en-US" smtClean="0"/>
              <a:t>1/22/19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9FBEDC-666E-664C-AF6F-0ED5C01EC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50CA16-AF73-434E-8853-FB46E3B0E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C169F-74A8-A841-96C1-C0D9564ED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78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2DF89A-49CD-AD43-90A0-73E81A3D2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0B9E-13FE-AF46-B808-2523E2B8A8C4}" type="datetimeFigureOut">
              <a:rPr lang="en-US" smtClean="0"/>
              <a:t>1/22/19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701233-8BBB-B34F-A45F-75C0A6845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E45C23-F2A6-E54F-8115-12D7D4D2F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C169F-74A8-A841-96C1-C0D9564ED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181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A2C4C-881E-0948-B65C-9E3D321C7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4257F-CAF5-A942-B62D-6DC3A1383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470C96-8D83-4A4D-A972-C18B80D6AE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C00046-2E16-B842-AD85-BD0DBB87E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0B9E-13FE-AF46-B808-2523E2B8A8C4}" type="datetimeFigureOut">
              <a:rPr lang="en-US" smtClean="0"/>
              <a:t>1/22/19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CE5794-A6CB-BF4D-A530-CB13D45B7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719899-B09C-2E4B-A885-1DB7E6919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C169F-74A8-A841-96C1-C0D9564ED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347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0FBB1-9821-6344-AA2D-F42BBFBCE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87391D-4A77-7D4A-BFFD-AA00607ABB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F20413-6DA4-4747-8E2B-F258C43ED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111022-630A-0E48-9539-3B86D7585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0B9E-13FE-AF46-B808-2523E2B8A8C4}" type="datetimeFigureOut">
              <a:rPr lang="en-US" smtClean="0"/>
              <a:t>1/22/19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D433DD-19ED-7A4A-BA14-BCA00A5C3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9FA437-27AF-BD40-A59E-29A92098B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C169F-74A8-A841-96C1-C0D9564ED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280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48D526-4AB3-E345-A163-1A049D4E9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9FAC3-E2BF-4D4A-82BF-68EF9D9C1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3C9FF1-B4FA-6447-B17A-F0ACA2195F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90B9E-13FE-AF46-B808-2523E2B8A8C4}" type="datetimeFigureOut">
              <a:rPr lang="en-US" smtClean="0"/>
              <a:t>1/22/19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B7BBBE-5667-0F44-87D2-085AB33159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03D006-A2A1-714F-BB73-CF226A590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C169F-74A8-A841-96C1-C0D9564ED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087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036FD43-DAC6-AA42-A262-A929B1C708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975" b="1320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417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Alex Speer</dc:creator>
  <cp:lastModifiedBy>J Alex Speer</cp:lastModifiedBy>
  <cp:revision>1</cp:revision>
  <dcterms:created xsi:type="dcterms:W3CDTF">2019-01-22T19:59:15Z</dcterms:created>
  <dcterms:modified xsi:type="dcterms:W3CDTF">2019-01-22T20:04:39Z</dcterms:modified>
</cp:coreProperties>
</file>