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DC52F-F74B-FC48-91E4-4C846B8E9A3E}" type="datetimeFigureOut">
              <a:rPr lang="en-US" smtClean="0"/>
              <a:t>2/29/20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41494-E235-774D-A774-8A4B2DBA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2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53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6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5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61D6-DC36-EB46-BB2F-95602C8F6B2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8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65FBA1-738F-0941-A8B4-7AC70ACE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6" y="1197440"/>
            <a:ext cx="2028190" cy="2779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43688-179F-5B43-9923-F2B876E63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0" y="2620656"/>
            <a:ext cx="2028190" cy="262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1F839-C521-C34D-B30A-9D1489FE1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048" y="1197440"/>
            <a:ext cx="2099261" cy="2779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01BA29-B6E3-DF43-81A0-8322EB5EC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16" y="4129271"/>
            <a:ext cx="1721593" cy="25828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20CA75-DF3B-0640-A2B1-0B52447F7D31}"/>
              </a:ext>
            </a:extLst>
          </p:cNvPr>
          <p:cNvSpPr txBox="1"/>
          <p:nvPr/>
        </p:nvSpPr>
        <p:spPr>
          <a:xfrm>
            <a:off x="47626" y="674677"/>
            <a:ext cx="6576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First-rate (and inexpensive) Publications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B0130-6665-A344-B276-10440F59A3AD}"/>
              </a:ext>
            </a:extLst>
          </p:cNvPr>
          <p:cNvSpPr txBox="1"/>
          <p:nvPr/>
        </p:nvSpPr>
        <p:spPr>
          <a:xfrm>
            <a:off x="312037" y="81322"/>
            <a:ext cx="947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halkboard" panose="03050602040202020205" pitchFamily="66" charset="77"/>
              </a:rPr>
              <a:t>Mineralogical Society of America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7EF635-9BE4-9C49-A23E-36A82485B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3917" y="81322"/>
            <a:ext cx="1560457" cy="15109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D25A1E-C267-4F41-B68B-F3E571EE552E}"/>
              </a:ext>
            </a:extLst>
          </p:cNvPr>
          <p:cNvSpPr txBox="1"/>
          <p:nvPr/>
        </p:nvSpPr>
        <p:spPr>
          <a:xfrm>
            <a:off x="4875285" y="1197440"/>
            <a:ext cx="584205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Programs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Publications: </a:t>
            </a:r>
            <a:r>
              <a:rPr lang="en-US" sz="2000" i="1" dirty="0">
                <a:solidFill>
                  <a:schemeClr val="bg1"/>
                </a:solidFill>
                <a:latin typeface="Chalkboard" panose="03050602040202020205" pitchFamily="66" charset="77"/>
              </a:rPr>
              <a:t>American Mineralogist, Elements</a:t>
            </a:r>
            <a:r>
              <a:rPr lang="en-US" sz="2000">
                <a:solidFill>
                  <a:schemeClr val="bg1"/>
                </a:solidFill>
                <a:latin typeface="Chalkboard" panose="03050602040202020205" pitchFamily="66" charset="77"/>
              </a:rPr>
              <a:t>, </a:t>
            </a:r>
            <a:r>
              <a:rPr lang="en-US" sz="2000" i="1">
                <a:solidFill>
                  <a:schemeClr val="bg1"/>
                </a:solidFill>
                <a:latin typeface="Chalkboard" panose="03050602040202020205" pitchFamily="66" charset="77"/>
              </a:rPr>
              <a:t>Reviews</a:t>
            </a:r>
            <a:r>
              <a:rPr lang="en-US" sz="2000">
                <a:solidFill>
                  <a:schemeClr val="bg1"/>
                </a:solidFill>
                <a:latin typeface="Chalkboard" panose="03050602040202020205" pitchFamily="66" charset="77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Communications: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MSA-Talk list-serv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Education: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MSA Distinguished Lectureship Program, Mineralogy for Kids, Short courses,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Awards: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MSA Undergraduate Prize, Achievement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Grants: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For research in crystallography, mineralogy and petrology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Discounts: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On publications and registration at GSA, AGU and North American Goldschmidt</a:t>
            </a:r>
          </a:p>
          <a:p>
            <a:endParaRPr lang="en-US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530A67-729D-8B41-9299-FE31765B3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3135" y="2634905"/>
            <a:ext cx="1080032" cy="996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4D640F-C668-084D-8DEF-F29208155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3135" y="3702759"/>
            <a:ext cx="1080032" cy="10535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F8240B-33A5-8F4C-8B12-2FF70EEE76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3135" y="5632049"/>
            <a:ext cx="1080032" cy="10800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6465E0-4FE0-0E4F-81EB-A0219840118E}"/>
              </a:ext>
            </a:extLst>
          </p:cNvPr>
          <p:cNvSpPr txBox="1"/>
          <p:nvPr/>
        </p:nvSpPr>
        <p:spPr>
          <a:xfrm>
            <a:off x="5695948" y="6133233"/>
            <a:ext cx="40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www.minsocam.org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073A508-B3F5-594F-AA8A-44CDE37DC5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3136" y="4785827"/>
            <a:ext cx="1080031" cy="834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338B43-556B-2343-8026-8A7BCDF645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294" y="4364403"/>
            <a:ext cx="1807773" cy="23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{AC5D1AB4-646D-4E49-88C5-9747A10F4D5E}tf10001122</Template>
  <TotalTime>1093</TotalTime>
  <Words>81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Chalkboard</vt:lpstr>
      <vt:lpstr>Tw Cen MT</vt:lpstr>
      <vt:lpstr>Circuit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Speer</dc:creator>
  <cp:lastModifiedBy>Alex Speer</cp:lastModifiedBy>
  <cp:revision>15</cp:revision>
  <dcterms:created xsi:type="dcterms:W3CDTF">2019-08-13T17:02:29Z</dcterms:created>
  <dcterms:modified xsi:type="dcterms:W3CDTF">2020-02-29T15:27:04Z</dcterms:modified>
</cp:coreProperties>
</file>