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F5BBD-5A1D-46C6-BC25-052FC06188F5}" type="datetimeFigureOut">
              <a:rPr lang="en-US" smtClean="0"/>
              <a:pPr/>
              <a:t>3/16/2013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9CAF2C-41F3-4852-A830-B5C3EAAAC8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F5BBD-5A1D-46C6-BC25-052FC06188F5}" type="datetimeFigureOut">
              <a:rPr lang="en-US" smtClean="0"/>
              <a:pPr/>
              <a:t>3/16/2013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9CAF2C-41F3-4852-A830-B5C3EAAAC8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F5BBD-5A1D-46C6-BC25-052FC06188F5}" type="datetimeFigureOut">
              <a:rPr lang="en-US" smtClean="0"/>
              <a:pPr/>
              <a:t>3/16/2013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9CAF2C-41F3-4852-A830-B5C3EAAAC8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F5BBD-5A1D-46C6-BC25-052FC06188F5}" type="datetimeFigureOut">
              <a:rPr lang="en-US" smtClean="0"/>
              <a:pPr/>
              <a:t>3/16/2013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9CAF2C-41F3-4852-A830-B5C3EAAAC8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F5BBD-5A1D-46C6-BC25-052FC06188F5}" type="datetimeFigureOut">
              <a:rPr lang="en-US" smtClean="0"/>
              <a:pPr/>
              <a:t>3/16/2013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9CAF2C-41F3-4852-A830-B5C3EAAAC8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F5BBD-5A1D-46C6-BC25-052FC06188F5}" type="datetimeFigureOut">
              <a:rPr lang="en-US" smtClean="0"/>
              <a:pPr/>
              <a:t>3/16/2013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9CAF2C-41F3-4852-A830-B5C3EAAAC8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F5BBD-5A1D-46C6-BC25-052FC06188F5}" type="datetimeFigureOut">
              <a:rPr lang="en-US" smtClean="0"/>
              <a:pPr/>
              <a:t>3/16/2013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9CAF2C-41F3-4852-A830-B5C3EAAAC8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F5BBD-5A1D-46C6-BC25-052FC06188F5}" type="datetimeFigureOut">
              <a:rPr lang="en-US" smtClean="0"/>
              <a:pPr/>
              <a:t>3/16/2013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9CAF2C-41F3-4852-A830-B5C3EAAAC8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F5BBD-5A1D-46C6-BC25-052FC06188F5}" type="datetimeFigureOut">
              <a:rPr lang="en-US" smtClean="0"/>
              <a:pPr/>
              <a:t>3/16/2013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9CAF2C-41F3-4852-A830-B5C3EAAAC8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F5BBD-5A1D-46C6-BC25-052FC06188F5}" type="datetimeFigureOut">
              <a:rPr lang="en-US" smtClean="0"/>
              <a:pPr/>
              <a:t>3/16/2013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9CAF2C-41F3-4852-A830-B5C3EAAAC8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F5BBD-5A1D-46C6-BC25-052FC06188F5}" type="datetimeFigureOut">
              <a:rPr lang="en-US" smtClean="0"/>
              <a:pPr/>
              <a:t>3/16/2013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9CAF2C-41F3-4852-A830-B5C3EAAAC8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7F5BBD-5A1D-46C6-BC25-052FC06188F5}" type="datetimeFigureOut">
              <a:rPr lang="en-US" smtClean="0"/>
              <a:pPr/>
              <a:t>3/16/2013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9CAF2C-41F3-4852-A830-B5C3EAAAC87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25oC – start</a:t>
            </a:r>
          </a:p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90800" y="1219200"/>
            <a:ext cx="3895725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Grain 5</a:t>
            </a:r>
            <a:endParaRPr lang="en-US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00375" y="2810669"/>
            <a:ext cx="3143250" cy="2105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Grain 6</a:t>
            </a:r>
            <a:endParaRPr lang="en-US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05137" y="2815431"/>
            <a:ext cx="3133725" cy="209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850_file_10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43200" y="2438400"/>
            <a:ext cx="3762375" cy="272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856 file</a:t>
            </a:r>
            <a:br>
              <a:rPr lang="en-US" dirty="0" smtClean="0"/>
            </a:br>
            <a:r>
              <a:rPr lang="en-US" dirty="0" smtClean="0"/>
              <a:t>12</a:t>
            </a:r>
            <a:endParaRPr lang="en-US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09862" y="2520156"/>
            <a:ext cx="3724275" cy="268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856_15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24150" y="2534444"/>
            <a:ext cx="3695700" cy="2657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860</a:t>
            </a:r>
            <a:endParaRPr lang="en-US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43200" y="2553494"/>
            <a:ext cx="3657600" cy="261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Grain_1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1028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47987" y="2758281"/>
            <a:ext cx="3248025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Grain_2</a:t>
            </a:r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62275" y="2772569"/>
            <a:ext cx="3219450" cy="2181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Grain_3</a:t>
            </a:r>
            <a:endParaRPr lang="en-US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67037" y="2777331"/>
            <a:ext cx="3209925" cy="2171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Grain 4</a:t>
            </a:r>
            <a:endParaRPr lang="en-US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95612" y="2805906"/>
            <a:ext cx="3152775" cy="211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417</TotalTime>
  <Words>17</Words>
  <Application>Microsoft Office PowerPoint</Application>
  <PresentationFormat>On-screen Show (4:3)</PresentationFormat>
  <Paragraphs>11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Slide 1</vt:lpstr>
      <vt:lpstr>850_file_10 </vt:lpstr>
      <vt:lpstr>856 file 12</vt:lpstr>
      <vt:lpstr>856_15 </vt:lpstr>
      <vt:lpstr>860</vt:lpstr>
      <vt:lpstr>Grain_1 </vt:lpstr>
      <vt:lpstr>Grain_2</vt:lpstr>
      <vt:lpstr>Grain_3</vt:lpstr>
      <vt:lpstr>Grain 4</vt:lpstr>
      <vt:lpstr>Grain 5</vt:lpstr>
      <vt:lpstr>Grain 6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 </dc:creator>
  <cp:lastModifiedBy> </cp:lastModifiedBy>
  <cp:revision>29</cp:revision>
  <dcterms:created xsi:type="dcterms:W3CDTF">2013-03-15T16:40:24Z</dcterms:created>
  <dcterms:modified xsi:type="dcterms:W3CDTF">2013-03-16T13:26:47Z</dcterms:modified>
</cp:coreProperties>
</file>